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200" d="100"/>
          <a:sy n="200" d="100"/>
        </p:scale>
        <p:origin x="-1098" y="259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190" y="8739214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24966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SCANNER, 3</a:t>
            </a:r>
            <a:r>
              <a:rPr lang="fr-FR" sz="1100" baseline="30000" dirty="0" smtClean="0"/>
              <a:t>èME</a:t>
            </a:r>
            <a:r>
              <a:rPr lang="fr-FR" sz="1100" dirty="0" smtClean="0"/>
              <a:t> ACCELERATEUR PARTICULES, TIROIR 6-14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572008" y="9620612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222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2714620" y="6810388"/>
            <a:ext cx="1428760" cy="71438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 6-14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00306" y="4238620"/>
            <a:ext cx="1857388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TCN7-10-129-3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8" name="Connecteur droit 7"/>
          <p:cNvCxnSpPr>
            <a:stCxn id="6" idx="2"/>
            <a:endCxn id="5" idx="0"/>
          </p:cNvCxnSpPr>
          <p:nvPr/>
        </p:nvCxnSpPr>
        <p:spPr>
          <a:xfrm rot="5400000">
            <a:off x="2393149" y="5774537"/>
            <a:ext cx="20717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466968" y="1638277"/>
            <a:ext cx="338554" cy="20157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1000" dirty="0" smtClean="0"/>
              <a:t>Accélérateur en CN7-10-131</a:t>
            </a:r>
            <a:endParaRPr lang="fr-FR" sz="1000" dirty="0"/>
          </a:p>
        </p:txBody>
      </p:sp>
      <p:sp>
        <p:nvSpPr>
          <p:cNvPr id="10" name="ZoneTexte 9"/>
          <p:cNvSpPr txBox="1"/>
          <p:nvPr/>
        </p:nvSpPr>
        <p:spPr>
          <a:xfrm>
            <a:off x="2962272" y="1647802"/>
            <a:ext cx="338554" cy="20157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1000" dirty="0" smtClean="0"/>
              <a:t>Accélérateur en CN7-10-109</a:t>
            </a:r>
            <a:endParaRPr lang="fr-FR" sz="1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519488" y="990572"/>
            <a:ext cx="338554" cy="265873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1000" dirty="0" smtClean="0"/>
              <a:t>Armoire CVC, Accélérateur en CN7-10-100A</a:t>
            </a:r>
            <a:endParaRPr lang="fr-FR" sz="1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962404" y="1651321"/>
            <a:ext cx="338554" cy="20157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1000" dirty="0" smtClean="0"/>
              <a:t>Scanner en CN7-10-098</a:t>
            </a:r>
            <a:endParaRPr lang="fr-FR" sz="1000" dirty="0"/>
          </a:p>
        </p:txBody>
      </p:sp>
      <p:cxnSp>
        <p:nvCxnSpPr>
          <p:cNvPr id="18" name="Connecteur droit 17"/>
          <p:cNvCxnSpPr/>
          <p:nvPr/>
        </p:nvCxnSpPr>
        <p:spPr>
          <a:xfrm rot="16200000" flipH="1">
            <a:off x="2361727" y="3960000"/>
            <a:ext cx="555973" cy="69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rot="16200000" flipH="1">
            <a:off x="2861793" y="3960000"/>
            <a:ext cx="555973" cy="69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rot="16200000" flipH="1">
            <a:off x="3433297" y="3960000"/>
            <a:ext cx="555973" cy="69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rot="16200000" flipH="1">
            <a:off x="3868862" y="3960000"/>
            <a:ext cx="555973" cy="69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214950" y="9620612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78</TotalTime>
  <Words>33</Words>
  <Application>Microsoft Office PowerPoint</Application>
  <PresentationFormat>Format A4 (210 x 297 mm)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12</cp:revision>
  <dcterms:created xsi:type="dcterms:W3CDTF">2011-09-14T14:22:00Z</dcterms:created>
  <dcterms:modified xsi:type="dcterms:W3CDTF">2011-12-20T08:16:29Z</dcterms:modified>
</cp:coreProperties>
</file>